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373" r:id="rId107"/>
    <p:sldId id="374" r:id="rId108"/>
    <p:sldId id="375" r:id="rId109"/>
    <p:sldId id="376" r:id="rId110"/>
    <p:sldId id="378" r:id="rId111"/>
    <p:sldId id="379" r:id="rId112"/>
    <p:sldId id="380" r:id="rId113"/>
    <p:sldId id="381" r:id="rId114"/>
    <p:sldId id="383" r:id="rId115"/>
    <p:sldId id="384" r:id="rId116"/>
    <p:sldId id="386" r:id="rId117"/>
    <p:sldId id="387" r:id="rId118"/>
    <p:sldId id="385" r:id="rId119"/>
    <p:sldId id="388" r:id="rId120"/>
    <p:sldId id="389" r:id="rId121"/>
    <p:sldId id="390" r:id="rId122"/>
    <p:sldId id="392" r:id="rId123"/>
    <p:sldId id="391" r:id="rId124"/>
    <p:sldId id="394" r:id="rId125"/>
    <p:sldId id="396" r:id="rId126"/>
    <p:sldId id="393" r:id="rId127"/>
    <p:sldId id="397" r:id="rId128"/>
    <p:sldId id="395" r:id="rId129"/>
    <p:sldId id="398" r:id="rId130"/>
    <p:sldId id="400" r:id="rId131"/>
    <p:sldId id="401" r:id="rId132"/>
    <p:sldId id="402" r:id="rId133"/>
    <p:sldId id="403" r:id="rId134"/>
    <p:sldId id="404" r:id="rId135"/>
    <p:sldId id="405" r:id="rId136"/>
    <p:sldId id="406" r:id="rId137"/>
    <p:sldId id="407" r:id="rId138"/>
    <p:sldId id="408" r:id="rId139"/>
    <p:sldId id="409" r:id="rId140"/>
    <p:sldId id="411" r:id="rId141"/>
    <p:sldId id="412" r:id="rId142"/>
    <p:sldId id="413" r:id="rId143"/>
    <p:sldId id="414" r:id="rId144"/>
    <p:sldId id="410" r:id="rId145"/>
    <p:sldId id="415" r:id="rId146"/>
    <p:sldId id="416" r:id="rId147"/>
    <p:sldId id="417" r:id="rId148"/>
    <p:sldId id="419" r:id="rId149"/>
    <p:sldId id="420" r:id="rId150"/>
    <p:sldId id="421" r:id="rId151"/>
    <p:sldId id="418" r:id="rId1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30" d="100"/>
          <a:sy n="230" d="100"/>
        </p:scale>
        <p:origin x="-5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printerSettings" Target="printerSettings/printerSettings1.bin"/><Relationship Id="rId154" Type="http://schemas.openxmlformats.org/officeDocument/2006/relationships/presProps" Target="presProps.xml"/><Relationship Id="rId155" Type="http://schemas.openxmlformats.org/officeDocument/2006/relationships/viewProps" Target="viewProps.xml"/><Relationship Id="rId156" Type="http://schemas.openxmlformats.org/officeDocument/2006/relationships/theme" Target="theme/theme1.xml"/><Relationship Id="rId15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7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Functions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86666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835173" y="3368497"/>
            <a:ext cx="7527998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8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Packages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835173" y="2286000"/>
            <a:ext cx="7527998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  <p:sp>
        <p:nvSpPr>
          <p:cNvPr id="3" name="Oval 2"/>
          <p:cNvSpPr/>
          <p:nvPr/>
        </p:nvSpPr>
        <p:spPr>
          <a:xfrm>
            <a:off x="0" y="2286000"/>
            <a:ext cx="1613142" cy="206086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2</a:t>
            </a:r>
            <a:endParaRPr lang="en-US" sz="7200" dirty="0"/>
          </a:p>
        </p:txBody>
      </p:sp>
      <p:sp>
        <p:nvSpPr>
          <p:cNvPr id="7" name="Oval 6"/>
          <p:cNvSpPr/>
          <p:nvPr/>
        </p:nvSpPr>
        <p:spPr>
          <a:xfrm>
            <a:off x="7530858" y="2286000"/>
            <a:ext cx="1613142" cy="206086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8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38642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andFunctions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</a:t>
              </a:r>
              <a:r>
                <a:rPr lang="en-US" sz="1100" b="1" dirty="0" smtClean="0"/>
                <a:t>4</a:t>
              </a:r>
            </a:p>
            <a:p>
              <a:r>
                <a:rPr lang="en-US" sz="1100" b="1" dirty="0" smtClean="0"/>
                <a:t>Capacity: 7</a:t>
              </a:r>
              <a:endParaRPr lang="en-US" sz="1100" b="1" dirty="0" smtClean="0"/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</a:t>
                </a:r>
                <a:r>
                  <a:rPr lang="en-US" sz="1100" b="1" dirty="0" smtClean="0"/>
                  <a:t>10</a:t>
                </a:r>
              </a:p>
              <a:p>
                <a:r>
                  <a:rPr lang="en-US" sz="1100" b="1" dirty="0" smtClean="0"/>
                  <a:t>Capacity: 10</a:t>
                </a:r>
                <a:endParaRPr lang="en-US" sz="1100" b="1" dirty="0" smtClean="0"/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</a:t>
                </a:r>
                <a:r>
                  <a:rPr lang="en-US" sz="1100" b="1" dirty="0" smtClean="0"/>
                  <a:t>5</a:t>
                </a:r>
              </a:p>
              <a:p>
                <a:r>
                  <a:rPr lang="en-US" sz="1100" b="1" dirty="0" smtClean="0"/>
                  <a:t>Capacity: 10</a:t>
                </a:r>
                <a:endParaRPr lang="en-US" sz="1100" b="1" dirty="0" smtClean="0"/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</a:t>
                </a:r>
                <a:r>
                  <a:rPr lang="en-US" sz="1100" b="1" dirty="0" smtClean="0"/>
                  <a:t>5</a:t>
                </a:r>
              </a:p>
              <a:p>
                <a:r>
                  <a:rPr lang="en-US" sz="1100" b="1" dirty="0" smtClean="0"/>
                  <a:t>Capacity: 5</a:t>
                </a:r>
                <a:endParaRPr lang="en-US" sz="1100" b="1" dirty="0" smtClean="0"/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</a:t>
              </a:r>
              <a:r>
                <a:rPr lang="en-US" sz="1100" b="1" dirty="0" smtClean="0"/>
                <a:t>7</a:t>
              </a:r>
            </a:p>
            <a:p>
              <a:r>
                <a:rPr lang="en-US" sz="1100" b="1" dirty="0" smtClean="0"/>
                <a:t>Capacity: 7</a:t>
              </a:r>
              <a:endParaRPr lang="en-US" sz="1100" b="1" dirty="0" smtClean="0"/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</a:t>
              </a:r>
              <a:r>
                <a:rPr lang="en-US" sz="1100" b="1" dirty="0" smtClean="0"/>
                <a:t>4</a:t>
              </a:r>
            </a:p>
            <a:p>
              <a:r>
                <a:rPr lang="en-US" sz="1100" b="1" dirty="0" smtClean="0"/>
                <a:t>Capacity: 7</a:t>
              </a:r>
              <a:endParaRPr lang="en-US" sz="1100" b="1" dirty="0" smtClean="0"/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14777</TotalTime>
  <Words>5574</Words>
  <Application>Microsoft Macintosh PowerPoint</Application>
  <PresentationFormat>On-screen Show (4:3)</PresentationFormat>
  <Paragraphs>1377</Paragraphs>
  <Slides>151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151</vt:i4>
      </vt:variant>
    </vt:vector>
  </HeadingPairs>
  <TitlesOfParts>
    <vt:vector size="152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928</cp:revision>
  <dcterms:created xsi:type="dcterms:W3CDTF">2016-08-19T13:44:54Z</dcterms:created>
  <dcterms:modified xsi:type="dcterms:W3CDTF">2016-12-21T15:14:13Z</dcterms:modified>
</cp:coreProperties>
</file>